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старший воспитатель\ДОКУМЕНТАЦИЯ ДОУ\ПРОГРАММА ДОУ\презентация образовательной программы ДОУ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20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старший воспитатель\ДОКУМЕНТАЦИЯ ДОУ\ПРОГРАММА ДОУ\презентация образовательной программы ДОУ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старший воспитатель\ДОКУМЕНТАЦИЯ ДОУ\ПРОГРАММА ДОУ\презентация образовательной программы ДОУ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старший воспитатель\ДОКУМЕНТАЦИЯ ДОУ\ПРОГРАММА ДОУ\презентация образовательной программы ДОУ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старший воспитатель\ДОКУМЕНТАЦИЯ ДОУ\ПРОГРАММА ДОУ\презентация образовательной программы ДОУ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старший воспитатель\ДОКУМЕНТАЦИЯ ДОУ\ПРОГРАММА ДОУ\презентация образовательной программы ДОУ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старший воспитатель\ДОКУМЕНТАЦИЯ ДОУ\ПРОГРАММА ДОУ\презентация образовательной программы ДОУ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старший воспитатель\ДОКУМЕНТАЦИЯ ДОУ\ПРОГРАММА ДОУ\презентация образовательной программы ДОУ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старший воспитатель\ДОКУМЕНТАЦИЯ ДОУ\ПРОГРАММА ДОУ\презентация образовательной программы ДОУ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91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2024-10-15T09:10:59Z</dcterms:created>
  <dcterms:modified xsi:type="dcterms:W3CDTF">2024-10-15T09:14:57Z</dcterms:modified>
</cp:coreProperties>
</file>